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800593" y="607516"/>
            <a:ext cx="1061508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15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430863"/>
              </p:ext>
            </p:extLst>
          </p:nvPr>
        </p:nvGraphicFramePr>
        <p:xfrm>
          <a:off x="141514" y="1277379"/>
          <a:ext cx="11691257" cy="1229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8657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775858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786742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497633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/>
                        <a:t>يمرر الخيط باستخدام منظم شد الخيوط ويدخله في فتحة الابرة بطريقة صحيحه وآمنة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/>
                        <a:t>يستخدم ماكينة الخياطة بطريقة صحية وآمنة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b="1" dirty="0"/>
                        <a:t>ينضم الخيط في المسار الصحيح للماكينة ويدخله في فتحة الابرة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8" name="مربع نص 7">
            <a:extLst>
              <a:ext uri="{FF2B5EF4-FFF2-40B4-BE49-F238E27FC236}">
                <a16:creationId xmlns:a16="http://schemas.microsoft.com/office/drawing/2014/main" id="{C3A10D2F-D730-8D65-8C02-B92784CD97B0}"/>
              </a:ext>
            </a:extLst>
          </p:cNvPr>
          <p:cNvSpPr txBox="1"/>
          <p:nvPr/>
        </p:nvSpPr>
        <p:spPr>
          <a:xfrm>
            <a:off x="1385723" y="2590800"/>
            <a:ext cx="8193706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SA" sz="24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حدد مكان وضع بكرات الخيط في الماكينة </a:t>
            </a:r>
            <a:endParaRPr kumimoji="0" lang="ar-AE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26" name="صورة 25">
            <a:extLst>
              <a:ext uri="{FF2B5EF4-FFF2-40B4-BE49-F238E27FC236}">
                <a16:creationId xmlns:a16="http://schemas.microsoft.com/office/drawing/2014/main" id="{AF033DDE-8A64-74DF-E3CB-A9B7F7BCF2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7082" y="3561203"/>
            <a:ext cx="3738253" cy="2571750"/>
          </a:xfrm>
          <a:prstGeom prst="rect">
            <a:avLst/>
          </a:prstGeom>
        </p:spPr>
      </p:pic>
      <p:sp>
        <p:nvSpPr>
          <p:cNvPr id="3" name="Right Arrow 2"/>
          <p:cNvSpPr/>
          <p:nvPr/>
        </p:nvSpPr>
        <p:spPr>
          <a:xfrm rot="19008514">
            <a:off x="7173588" y="5100417"/>
            <a:ext cx="1641483" cy="1310054"/>
          </a:xfrm>
          <a:prstGeom prst="rightArrow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1393</TotalTime>
  <Words>62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MAHA KHAMEIS SAIF ALMANTHARI</cp:lastModifiedBy>
  <cp:revision>19</cp:revision>
  <dcterms:created xsi:type="dcterms:W3CDTF">2024-07-04T06:51:15Z</dcterms:created>
  <dcterms:modified xsi:type="dcterms:W3CDTF">2024-10-10T07:30:35Z</dcterms:modified>
</cp:coreProperties>
</file>